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7"/>
  </p:notesMasterIdLst>
  <p:sldIdLst>
    <p:sldId id="466" r:id="rId2"/>
    <p:sldId id="447" r:id="rId3"/>
    <p:sldId id="451" r:id="rId4"/>
    <p:sldId id="460" r:id="rId5"/>
    <p:sldId id="461" r:id="rId6"/>
    <p:sldId id="462" r:id="rId7"/>
    <p:sldId id="457" r:id="rId8"/>
    <p:sldId id="464" r:id="rId9"/>
    <p:sldId id="468" r:id="rId10"/>
    <p:sldId id="469" r:id="rId11"/>
    <p:sldId id="470" r:id="rId12"/>
    <p:sldId id="471" r:id="rId13"/>
    <p:sldId id="472" r:id="rId14"/>
    <p:sldId id="473" r:id="rId15"/>
    <p:sldId id="474" r:id="rId16"/>
  </p:sldIdLst>
  <p:sldSz cx="9144000" cy="6858000" type="screen4x3"/>
  <p:notesSz cx="6858000" cy="9144000"/>
  <p:custDataLst>
    <p:tags r:id="rId1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929"/>
    <a:srgbClr val="333333"/>
    <a:srgbClr val="4D4D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035" autoAdjust="0"/>
    <p:restoredTop sz="76578" autoAdjust="0"/>
  </p:normalViewPr>
  <p:slideViewPr>
    <p:cSldViewPr>
      <p:cViewPr varScale="1">
        <p:scale>
          <a:sx n="55" d="100"/>
          <a:sy n="55" d="100"/>
        </p:scale>
        <p:origin x="-1704"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35EA4DF-ECD4-4468-95FC-9271B0D514F7}" type="datetimeFigureOut">
              <a:rPr lang="en-US" smtClean="0"/>
              <a:pPr/>
              <a:t>4/2/2013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D9B35E8-4B77-454E-8B23-F2841C0322FF}" type="slidenum">
              <a:rPr lang="en-US" smtClean="0"/>
              <a:pPr/>
              <a:t>‹#›</a:t>
            </a:fld>
            <a:endParaRPr lang="en-US"/>
          </a:p>
        </p:txBody>
      </p:sp>
    </p:spTree>
    <p:extLst>
      <p:ext uri="{BB962C8B-B14F-4D97-AF65-F5344CB8AC3E}">
        <p14:creationId xmlns:p14="http://schemas.microsoft.com/office/powerpoint/2010/main" val="25811025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How to Create an eBook</a:t>
            </a:r>
          </a:p>
          <a:p>
            <a:r>
              <a:rPr lang="en-US" sz="1200" kern="1200" dirty="0" smtClean="0">
                <a:solidFill>
                  <a:schemeClr val="tx1"/>
                </a:solidFill>
                <a:latin typeface="+mn-lt"/>
                <a:ea typeface="+mn-ea"/>
                <a:cs typeface="+mn-cs"/>
              </a:rPr>
              <a:t>To make a quality book that allows the reader to interact requires another type of application. An</a:t>
            </a:r>
            <a:r>
              <a:rPr lang="en-US" sz="1200" kern="1200" baseline="0" dirty="0" smtClean="0">
                <a:solidFill>
                  <a:schemeClr val="tx1"/>
                </a:solidFill>
                <a:latin typeface="+mn-lt"/>
                <a:ea typeface="+mn-ea"/>
                <a:cs typeface="+mn-cs"/>
              </a:rPr>
              <a:t> app </a:t>
            </a:r>
            <a:r>
              <a:rPr lang="en-US" sz="1200" kern="1200" dirty="0" smtClean="0">
                <a:solidFill>
                  <a:schemeClr val="tx1"/>
                </a:solidFill>
                <a:latin typeface="+mn-lt"/>
                <a:ea typeface="+mn-ea"/>
                <a:cs typeface="+mn-cs"/>
              </a:rPr>
              <a:t>called Creative Book Builder provides a simple process for creating an interactive </a:t>
            </a:r>
            <a:r>
              <a:rPr lang="en-US" sz="1200" kern="1200" dirty="0" smtClean="0">
                <a:solidFill>
                  <a:schemeClr val="tx1"/>
                </a:solidFill>
                <a:latin typeface="+mn-lt"/>
                <a:ea typeface="+mn-ea"/>
                <a:cs typeface="+mn-cs"/>
              </a:rPr>
              <a:t>eBook</a:t>
            </a:r>
            <a:r>
              <a:rPr lang="en-US" sz="1200" kern="1200" dirty="0" smtClean="0">
                <a:solidFill>
                  <a:schemeClr val="tx1"/>
                </a:solidFill>
                <a:latin typeface="+mn-lt"/>
                <a:ea typeface="+mn-ea"/>
                <a:cs typeface="+mn-cs"/>
              </a:rPr>
              <a:t>. Creative Book Builder is available on iTunes for $4.49.</a:t>
            </a:r>
            <a:endParaRPr lang="en-US" dirty="0"/>
          </a:p>
        </p:txBody>
      </p:sp>
      <p:sp>
        <p:nvSpPr>
          <p:cNvPr id="4" name="Slide Number Placeholder 3"/>
          <p:cNvSpPr>
            <a:spLocks noGrp="1"/>
          </p:cNvSpPr>
          <p:nvPr>
            <p:ph type="sldNum" sz="quarter" idx="10"/>
          </p:nvPr>
        </p:nvSpPr>
        <p:spPr/>
        <p:txBody>
          <a:bodyPr/>
          <a:lstStyle/>
          <a:p>
            <a:fld id="{9D9B35E8-4B77-454E-8B23-F2841C0322FF}"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a:t>
            </a:r>
            <a:r>
              <a:rPr lang="en-US" baseline="0" dirty="0" smtClean="0"/>
              <a:t> the book is being published for the first time an option will be given to “Generate Book.” Select the “Generate Book” function. A second popup window will appear. </a:t>
            </a:r>
            <a:endParaRPr lang="en-US" dirty="0"/>
          </a:p>
        </p:txBody>
      </p:sp>
      <p:sp>
        <p:nvSpPr>
          <p:cNvPr id="4" name="Slide Number Placeholder 3"/>
          <p:cNvSpPr>
            <a:spLocks noGrp="1"/>
          </p:cNvSpPr>
          <p:nvPr>
            <p:ph type="sldNum" sz="quarter" idx="10"/>
          </p:nvPr>
        </p:nvSpPr>
        <p:spPr/>
        <p:txBody>
          <a:bodyPr/>
          <a:lstStyle/>
          <a:p>
            <a:fld id="{9D9B35E8-4B77-454E-8B23-F2841C0322FF}"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Select “Start Processing” in the Generate Book function box. This function will render the content</a:t>
            </a:r>
            <a:r>
              <a:rPr lang="en-US" baseline="0" dirty="0" smtClean="0"/>
              <a:t> into a ePub format. </a:t>
            </a:r>
            <a:endParaRPr lang="en-US" dirty="0"/>
          </a:p>
        </p:txBody>
      </p:sp>
      <p:sp>
        <p:nvSpPr>
          <p:cNvPr id="4" name="Slide Number Placeholder 3"/>
          <p:cNvSpPr>
            <a:spLocks noGrp="1"/>
          </p:cNvSpPr>
          <p:nvPr>
            <p:ph type="sldNum" sz="quarter" idx="10"/>
          </p:nvPr>
        </p:nvSpPr>
        <p:spPr/>
        <p:txBody>
          <a:bodyPr/>
          <a:lstStyle/>
          <a:p>
            <a:fld id="{9D9B35E8-4B77-454E-8B23-F2841C0322FF}"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the rendering process is completed the Preview function</a:t>
            </a:r>
            <a:r>
              <a:rPr lang="en-US" baseline="0" dirty="0" smtClean="0"/>
              <a:t> prompt will appear. The preview function allows for storage and read options. To view storage or read options select “Preview.”</a:t>
            </a:r>
            <a:endParaRPr lang="en-US" dirty="0"/>
          </a:p>
        </p:txBody>
      </p:sp>
      <p:sp>
        <p:nvSpPr>
          <p:cNvPr id="4" name="Slide Number Placeholder 3"/>
          <p:cNvSpPr>
            <a:spLocks noGrp="1"/>
          </p:cNvSpPr>
          <p:nvPr>
            <p:ph type="sldNum" sz="quarter" idx="10"/>
          </p:nvPr>
        </p:nvSpPr>
        <p:spPr/>
        <p:txBody>
          <a:bodyPr/>
          <a:lstStyle/>
          <a:p>
            <a:fld id="{9D9B35E8-4B77-454E-8B23-F2841C0322FF}"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preview “Open In” menu will recognize what readers that</a:t>
            </a:r>
            <a:r>
              <a:rPr lang="en-US" baseline="0" dirty="0" smtClean="0"/>
              <a:t> are currently available on the iPod device. Select the </a:t>
            </a:r>
            <a:r>
              <a:rPr lang="en-US" baseline="0" dirty="0" err="1" smtClean="0"/>
              <a:t>iBooks</a:t>
            </a:r>
            <a:r>
              <a:rPr lang="en-US" baseline="0" dirty="0" smtClean="0"/>
              <a:t> option for the eBook to be stored in </a:t>
            </a:r>
            <a:r>
              <a:rPr lang="en-US" baseline="0" dirty="0" err="1" smtClean="0"/>
              <a:t>iBooks</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9D9B35E8-4B77-454E-8B23-F2841C0322FF}"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eBook will appear on</a:t>
            </a:r>
            <a:r>
              <a:rPr lang="en-US" baseline="0" dirty="0" smtClean="0"/>
              <a:t> your </a:t>
            </a:r>
            <a:r>
              <a:rPr lang="en-US" baseline="0" dirty="0" err="1" smtClean="0"/>
              <a:t>iBooks</a:t>
            </a:r>
            <a:r>
              <a:rPr lang="en-US" baseline="0" dirty="0" smtClean="0"/>
              <a:t> shelf. The reader may take a few seconds to open. </a:t>
            </a:r>
            <a:endParaRPr lang="en-US" dirty="0"/>
          </a:p>
        </p:txBody>
      </p:sp>
      <p:sp>
        <p:nvSpPr>
          <p:cNvPr id="4" name="Slide Number Placeholder 3"/>
          <p:cNvSpPr>
            <a:spLocks noGrp="1"/>
          </p:cNvSpPr>
          <p:nvPr>
            <p:ph type="sldNum" sz="quarter" idx="10"/>
          </p:nvPr>
        </p:nvSpPr>
        <p:spPr/>
        <p:txBody>
          <a:bodyPr/>
          <a:lstStyle/>
          <a:p>
            <a:fld id="{9D9B35E8-4B77-454E-8B23-F2841C0322FF}"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new eBook will open in read mode automatically.</a:t>
            </a:r>
            <a:r>
              <a:rPr lang="en-US" baseline="0" dirty="0" smtClean="0"/>
              <a:t> After previewing the new eBook select Library to close the book into shelf mode. </a:t>
            </a:r>
            <a:endParaRPr lang="en-US" dirty="0"/>
          </a:p>
        </p:txBody>
      </p:sp>
      <p:sp>
        <p:nvSpPr>
          <p:cNvPr id="4" name="Slide Number Placeholder 3"/>
          <p:cNvSpPr>
            <a:spLocks noGrp="1"/>
          </p:cNvSpPr>
          <p:nvPr>
            <p:ph type="sldNum" sz="quarter" idx="10"/>
          </p:nvPr>
        </p:nvSpPr>
        <p:spPr/>
        <p:txBody>
          <a:bodyPr/>
          <a:lstStyle/>
          <a:p>
            <a:fld id="{9D9B35E8-4B77-454E-8B23-F2841C0322FF}" type="slidenum">
              <a:rPr lang="en-US" smtClean="0"/>
              <a:pPr/>
              <a:t>15</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Creative Book Builder enables everyone to create, edit and publish eBooks in a few minutes. All published eBooks can be read by any </a:t>
            </a:r>
            <a:r>
              <a:rPr lang="en-US" sz="1200" kern="1200" dirty="0" err="1" smtClean="0">
                <a:solidFill>
                  <a:schemeClr val="tx1"/>
                </a:solidFill>
                <a:latin typeface="+mn-lt"/>
                <a:ea typeface="+mn-ea"/>
                <a:cs typeface="+mn-cs"/>
              </a:rPr>
              <a:t>ePub</a:t>
            </a:r>
            <a:r>
              <a:rPr lang="en-US" sz="1200" kern="1200" dirty="0" smtClean="0">
                <a:solidFill>
                  <a:schemeClr val="tx1"/>
                </a:solidFill>
                <a:latin typeface="+mn-lt"/>
                <a:ea typeface="+mn-ea"/>
                <a:cs typeface="+mn-cs"/>
              </a:rPr>
              <a:t> reader including </a:t>
            </a:r>
            <a:r>
              <a:rPr lang="en-US" sz="1200" kern="1200" dirty="0" err="1" smtClean="0">
                <a:solidFill>
                  <a:schemeClr val="tx1"/>
                </a:solidFill>
                <a:latin typeface="+mn-lt"/>
                <a:ea typeface="+mn-ea"/>
                <a:cs typeface="+mn-cs"/>
              </a:rPr>
              <a:t>iBooks</a:t>
            </a:r>
            <a:r>
              <a:rPr lang="en-US" sz="1200" kern="1200" dirty="0" smtClean="0">
                <a:solidFill>
                  <a:schemeClr val="tx1"/>
                </a:solidFill>
                <a:latin typeface="+mn-lt"/>
                <a:ea typeface="+mn-ea"/>
                <a:cs typeface="+mn-cs"/>
              </a:rPr>
              <a:t>. Everyone can become a publisher. With Creative Book Builder you can create an interactive book that includes;</a:t>
            </a:r>
          </a:p>
          <a:p>
            <a:pPr lvl="0"/>
            <a:r>
              <a:rPr lang="en-US" sz="1200" kern="1200" dirty="0" smtClean="0">
                <a:solidFill>
                  <a:schemeClr val="tx1"/>
                </a:solidFill>
                <a:latin typeface="+mn-lt"/>
                <a:ea typeface="+mn-ea"/>
                <a:cs typeface="+mn-cs"/>
              </a:rPr>
              <a:t>Hyperlinks</a:t>
            </a:r>
          </a:p>
          <a:p>
            <a:pPr lvl="0"/>
            <a:r>
              <a:rPr lang="en-US" sz="1200" kern="1200" dirty="0" smtClean="0">
                <a:solidFill>
                  <a:schemeClr val="tx1"/>
                </a:solidFill>
                <a:latin typeface="+mn-lt"/>
                <a:ea typeface="+mn-ea"/>
                <a:cs typeface="+mn-cs"/>
              </a:rPr>
              <a:t>Audio recordings</a:t>
            </a:r>
          </a:p>
          <a:p>
            <a:pPr lvl="0"/>
            <a:r>
              <a:rPr lang="en-US" sz="1200" kern="1200" dirty="0" smtClean="0">
                <a:solidFill>
                  <a:schemeClr val="tx1"/>
                </a:solidFill>
                <a:latin typeface="+mn-lt"/>
                <a:ea typeface="+mn-ea"/>
                <a:cs typeface="+mn-cs"/>
              </a:rPr>
              <a:t>Video</a:t>
            </a:r>
          </a:p>
          <a:p>
            <a:pPr lvl="0"/>
            <a:r>
              <a:rPr lang="en-US" sz="1200" kern="1200" dirty="0" smtClean="0">
                <a:solidFill>
                  <a:schemeClr val="tx1"/>
                </a:solidFill>
                <a:latin typeface="+mn-lt"/>
                <a:ea typeface="+mn-ea"/>
                <a:cs typeface="+mn-cs"/>
              </a:rPr>
              <a:t>Podcast</a:t>
            </a:r>
          </a:p>
          <a:p>
            <a:pPr lvl="0"/>
            <a:r>
              <a:rPr lang="en-US" sz="1200" kern="1200" dirty="0" smtClean="0">
                <a:solidFill>
                  <a:schemeClr val="tx1"/>
                </a:solidFill>
                <a:latin typeface="+mn-lt"/>
                <a:ea typeface="+mn-ea"/>
                <a:cs typeface="+mn-cs"/>
              </a:rPr>
              <a:t>Text</a:t>
            </a:r>
          </a:p>
          <a:p>
            <a:pPr lvl="0"/>
            <a:r>
              <a:rPr lang="en-US" sz="1200" kern="1200" dirty="0" smtClean="0">
                <a:solidFill>
                  <a:schemeClr val="tx1"/>
                </a:solidFill>
                <a:latin typeface="+mn-lt"/>
                <a:ea typeface="+mn-ea"/>
                <a:cs typeface="+mn-cs"/>
              </a:rPr>
              <a:t>Illustrations</a:t>
            </a:r>
          </a:p>
          <a:p>
            <a:endParaRPr lang="en-US" dirty="0"/>
          </a:p>
        </p:txBody>
      </p:sp>
      <p:sp>
        <p:nvSpPr>
          <p:cNvPr id="4" name="Slide Number Placeholder 3"/>
          <p:cNvSpPr>
            <a:spLocks noGrp="1"/>
          </p:cNvSpPr>
          <p:nvPr>
            <p:ph type="sldNum" sz="quarter" idx="10"/>
          </p:nvPr>
        </p:nvSpPr>
        <p:spPr/>
        <p:txBody>
          <a:bodyPr/>
          <a:lstStyle/>
          <a:p>
            <a:fld id="{9D9B35E8-4B77-454E-8B23-F2841C0322FF}"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Start the Creative Book Builder application and select Books. Selecting the books menu button will allow a title to be entered in the next step. </a:t>
            </a:r>
            <a:endParaRPr lang="en-US" dirty="0" smtClean="0"/>
          </a:p>
          <a:p>
            <a:endParaRPr lang="en-US" dirty="0"/>
          </a:p>
        </p:txBody>
      </p:sp>
      <p:sp>
        <p:nvSpPr>
          <p:cNvPr id="4" name="Slide Number Placeholder 3"/>
          <p:cNvSpPr>
            <a:spLocks noGrp="1"/>
          </p:cNvSpPr>
          <p:nvPr>
            <p:ph type="sldNum" sz="quarter" idx="10"/>
          </p:nvPr>
        </p:nvSpPr>
        <p:spPr/>
        <p:txBody>
          <a:bodyPr/>
          <a:lstStyle/>
          <a:p>
            <a:fld id="{9D9B35E8-4B77-454E-8B23-F2841C0322FF}"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Select the Plus Button and the next menu frame will appear for entering the title of your book.</a:t>
            </a:r>
            <a:endParaRPr lang="en-US" dirty="0" smtClean="0"/>
          </a:p>
          <a:p>
            <a:endParaRPr lang="en-US" dirty="0"/>
          </a:p>
        </p:txBody>
      </p:sp>
      <p:sp>
        <p:nvSpPr>
          <p:cNvPr id="4" name="Slide Number Placeholder 3"/>
          <p:cNvSpPr>
            <a:spLocks noGrp="1"/>
          </p:cNvSpPr>
          <p:nvPr>
            <p:ph type="sldNum" sz="quarter" idx="10"/>
          </p:nvPr>
        </p:nvSpPr>
        <p:spPr/>
        <p:txBody>
          <a:bodyPr/>
          <a:lstStyle/>
          <a:p>
            <a:fld id="{9D9B35E8-4B77-454E-8B23-F2841C0322FF}"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Type the Title</a:t>
            </a:r>
            <a:r>
              <a:rPr lang="en-US" baseline="0" dirty="0" smtClean="0"/>
              <a:t> of the Book into the space provided. The title of the book to be created in this example is ‘</a:t>
            </a:r>
            <a:r>
              <a:rPr lang="en-US" sz="1200" kern="1200" dirty="0" smtClean="0">
                <a:solidFill>
                  <a:schemeClr val="tx1"/>
                </a:solidFill>
                <a:latin typeface="+mn-lt"/>
                <a:ea typeface="+mn-ea"/>
                <a:cs typeface="+mn-cs"/>
              </a:rPr>
              <a:t>How to Create an eBook’. Select</a:t>
            </a:r>
            <a:r>
              <a:rPr lang="en-US" sz="1200" kern="1200" baseline="0" dirty="0" smtClean="0">
                <a:solidFill>
                  <a:schemeClr val="tx1"/>
                </a:solidFill>
                <a:latin typeface="+mn-lt"/>
                <a:ea typeface="+mn-ea"/>
                <a:cs typeface="+mn-cs"/>
              </a:rPr>
              <a:t> save and the books title will appear in the Book list menu.</a:t>
            </a:r>
            <a:endParaRPr lang="en-US" dirty="0"/>
          </a:p>
        </p:txBody>
      </p:sp>
      <p:sp>
        <p:nvSpPr>
          <p:cNvPr id="4" name="Slide Number Placeholder 3"/>
          <p:cNvSpPr>
            <a:spLocks noGrp="1"/>
          </p:cNvSpPr>
          <p:nvPr>
            <p:ph type="sldNum" sz="quarter" idx="10"/>
          </p:nvPr>
        </p:nvSpPr>
        <p:spPr/>
        <p:txBody>
          <a:bodyPr/>
          <a:lstStyle/>
          <a:p>
            <a:fld id="{9D9B35E8-4B77-454E-8B23-F2841C0322FF}"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next step is to select the</a:t>
            </a:r>
            <a:r>
              <a:rPr lang="en-US" baseline="0" dirty="0" smtClean="0"/>
              <a:t> book title . Selecting the book title will allow for additional content to be added through the “Add Element” menu or importing document function. </a:t>
            </a:r>
            <a:endParaRPr lang="en-US" dirty="0"/>
          </a:p>
        </p:txBody>
      </p:sp>
      <p:sp>
        <p:nvSpPr>
          <p:cNvPr id="4" name="Slide Number Placeholder 3"/>
          <p:cNvSpPr>
            <a:spLocks noGrp="1"/>
          </p:cNvSpPr>
          <p:nvPr>
            <p:ph type="sldNum" sz="quarter" idx="10"/>
          </p:nvPr>
        </p:nvSpPr>
        <p:spPr/>
        <p:txBody>
          <a:bodyPr/>
          <a:lstStyle/>
          <a:p>
            <a:fld id="{9D9B35E8-4B77-454E-8B23-F2841C0322FF}"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dirty="0" smtClean="0">
                <a:solidFill>
                  <a:schemeClr val="bg1"/>
                </a:solidFill>
              </a:rPr>
              <a:t>In the next few steps additional content can be added using the” Add Element” function. The “Add Element” function allows for additional text, video, audio and</a:t>
            </a:r>
            <a:r>
              <a:rPr lang="en-US" baseline="0" dirty="0" smtClean="0">
                <a:solidFill>
                  <a:schemeClr val="bg1"/>
                </a:solidFill>
              </a:rPr>
              <a:t> i</a:t>
            </a:r>
            <a:r>
              <a:rPr lang="en-US" dirty="0" smtClean="0">
                <a:solidFill>
                  <a:schemeClr val="bg1"/>
                </a:solidFill>
              </a:rPr>
              <a:t>llustrations to be added to the eBook. Pre recorded video and audio sources can be added from your </a:t>
            </a:r>
            <a:r>
              <a:rPr lang="en-US" dirty="0" err="1" smtClean="0">
                <a:solidFill>
                  <a:schemeClr val="bg1"/>
                </a:solidFill>
              </a:rPr>
              <a:t>iPad</a:t>
            </a:r>
            <a:r>
              <a:rPr lang="en-US" dirty="0" smtClean="0">
                <a:solidFill>
                  <a:schemeClr val="bg1"/>
                </a:solidFill>
              </a:rPr>
              <a:t> videos and through the use of iTunes. Images are added from the </a:t>
            </a:r>
            <a:r>
              <a:rPr lang="en-US" dirty="0" err="1" smtClean="0">
                <a:solidFill>
                  <a:schemeClr val="bg1"/>
                </a:solidFill>
              </a:rPr>
              <a:t>iPad’s</a:t>
            </a:r>
            <a:r>
              <a:rPr lang="en-US" dirty="0" smtClean="0">
                <a:solidFill>
                  <a:schemeClr val="bg1"/>
                </a:solidFill>
              </a:rPr>
              <a:t> camera roll. The “Add Element” function also allows for live audio recordings.  The live audio recording is a great feature when used in education, for it allows for text recognition when reading the book in audio mode.  </a:t>
            </a:r>
          </a:p>
          <a:p>
            <a:endParaRPr lang="en-US" dirty="0" smtClean="0">
              <a:solidFill>
                <a:schemeClr val="bg1"/>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9D9B35E8-4B77-454E-8B23-F2841C0322FF}"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Once</a:t>
            </a:r>
            <a:r>
              <a:rPr lang="en-US" sz="1200" kern="1200" baseline="0" dirty="0" smtClean="0">
                <a:solidFill>
                  <a:schemeClr val="tx1"/>
                </a:solidFill>
                <a:latin typeface="+mn-lt"/>
                <a:ea typeface="+mn-ea"/>
                <a:cs typeface="+mn-cs"/>
              </a:rPr>
              <a:t> the content of the eBook has been previewed and edited you will need a eBook reader. The recommended reader for </a:t>
            </a:r>
            <a:r>
              <a:rPr lang="en-US" sz="1200" kern="1200" baseline="0" dirty="0" err="1" smtClean="0">
                <a:solidFill>
                  <a:schemeClr val="tx1"/>
                </a:solidFill>
                <a:latin typeface="+mn-lt"/>
                <a:ea typeface="+mn-ea"/>
                <a:cs typeface="+mn-cs"/>
              </a:rPr>
              <a:t>iPad</a:t>
            </a:r>
            <a:r>
              <a:rPr lang="en-US" sz="1200" kern="1200" baseline="0" dirty="0" smtClean="0">
                <a:solidFill>
                  <a:schemeClr val="tx1"/>
                </a:solidFill>
                <a:latin typeface="+mn-lt"/>
                <a:ea typeface="+mn-ea"/>
                <a:cs typeface="+mn-cs"/>
              </a:rPr>
              <a:t> is </a:t>
            </a:r>
            <a:r>
              <a:rPr lang="en-US" sz="1200" kern="1200" baseline="0" dirty="0" err="1" smtClean="0">
                <a:solidFill>
                  <a:schemeClr val="tx1"/>
                </a:solidFill>
                <a:latin typeface="+mn-lt"/>
                <a:ea typeface="+mn-ea"/>
                <a:cs typeface="+mn-cs"/>
              </a:rPr>
              <a:t>iBooks</a:t>
            </a:r>
            <a:r>
              <a:rPr lang="en-US" sz="1200" kern="1200" baseline="0" dirty="0" smtClean="0">
                <a:solidFill>
                  <a:schemeClr val="tx1"/>
                </a:solidFill>
                <a:latin typeface="+mn-lt"/>
                <a:ea typeface="+mn-ea"/>
                <a:cs typeface="+mn-cs"/>
              </a:rPr>
              <a:t>, although other readers can be explored. </a:t>
            </a:r>
            <a:r>
              <a:rPr lang="en-US" sz="1200" b="0" i="0" kern="1200" baseline="0" dirty="0" smtClean="0">
                <a:solidFill>
                  <a:schemeClr val="tx1"/>
                </a:solidFill>
                <a:latin typeface="+mn-lt"/>
                <a:ea typeface="+mn-ea"/>
                <a:cs typeface="+mn-cs"/>
              </a:rPr>
              <a:t>T</a:t>
            </a:r>
            <a:r>
              <a:rPr lang="en-US" sz="1200" b="0" i="0" kern="1200" dirty="0" smtClean="0">
                <a:solidFill>
                  <a:schemeClr val="tx1"/>
                </a:solidFill>
                <a:latin typeface="+mn-lt"/>
                <a:ea typeface="+mn-ea"/>
                <a:cs typeface="+mn-cs"/>
              </a:rPr>
              <a:t>he </a:t>
            </a:r>
            <a:r>
              <a:rPr lang="en-US" sz="1200" b="0" i="0" kern="1200" dirty="0" err="1" smtClean="0">
                <a:solidFill>
                  <a:schemeClr val="tx1"/>
                </a:solidFill>
                <a:latin typeface="+mn-lt"/>
                <a:ea typeface="+mn-ea"/>
                <a:cs typeface="+mn-cs"/>
              </a:rPr>
              <a:t>iPad</a:t>
            </a:r>
            <a:r>
              <a:rPr lang="en-US" sz="1200" b="0" i="0" kern="1200" dirty="0" smtClean="0">
                <a:solidFill>
                  <a:schemeClr val="tx1"/>
                </a:solidFill>
                <a:latin typeface="+mn-lt"/>
                <a:ea typeface="+mn-ea"/>
                <a:cs typeface="+mn-cs"/>
              </a:rPr>
              <a:t> is an ideal eBook reader for those who prefer reading on a backlit, larger screen.</a:t>
            </a:r>
            <a:r>
              <a:rPr lang="en-US" sz="1200" b="0" i="0" kern="1200" baseline="0" dirty="0" smtClean="0">
                <a:solidFill>
                  <a:schemeClr val="tx1"/>
                </a:solidFill>
                <a:latin typeface="+mn-lt"/>
                <a:ea typeface="+mn-ea"/>
                <a:cs typeface="+mn-cs"/>
              </a:rPr>
              <a:t> </a:t>
            </a:r>
            <a:r>
              <a:rPr lang="en-US" sz="1200" b="0" i="0" kern="1200" baseline="0" dirty="0" err="1" smtClean="0">
                <a:solidFill>
                  <a:schemeClr val="tx1"/>
                </a:solidFill>
                <a:latin typeface="+mn-lt"/>
                <a:ea typeface="+mn-ea"/>
                <a:cs typeface="+mn-cs"/>
              </a:rPr>
              <a:t>iBooks</a:t>
            </a:r>
            <a:r>
              <a:rPr lang="en-US" sz="1200" b="0" i="0" kern="1200" baseline="0" dirty="0" smtClean="0">
                <a:solidFill>
                  <a:schemeClr val="tx1"/>
                </a:solidFill>
                <a:latin typeface="+mn-lt"/>
                <a:ea typeface="+mn-ea"/>
                <a:cs typeface="+mn-cs"/>
              </a:rPr>
              <a:t> also connects to various web browser sources and can be linked to sites where eBooks are stored. If you are a teacher and you want to begin publishing material for the classroom, a recommended method to store classroom eBooks would be a wiki. A wiki will allow students to access the site via mobile learning device by hyperlinks or Q R codes. </a:t>
            </a:r>
          </a:p>
          <a:p>
            <a:endParaRPr lang="en-US" sz="1200" b="0" i="0"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D9B35E8-4B77-454E-8B23-F2841C0322FF}"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publish</a:t>
            </a:r>
            <a:r>
              <a:rPr lang="en-US" baseline="0" dirty="0" smtClean="0"/>
              <a:t> the eBook select “Publish.” A popup menu will appear. It is recommended that the “Publish” function be used prior to closing out of the program. This will eliminate any possible loss of work developed during a work session. </a:t>
            </a:r>
            <a:endParaRPr lang="en-US" dirty="0"/>
          </a:p>
        </p:txBody>
      </p:sp>
      <p:sp>
        <p:nvSpPr>
          <p:cNvPr id="4" name="Slide Number Placeholder 3"/>
          <p:cNvSpPr>
            <a:spLocks noGrp="1"/>
          </p:cNvSpPr>
          <p:nvPr>
            <p:ph type="sldNum" sz="quarter" idx="10"/>
          </p:nvPr>
        </p:nvSpPr>
        <p:spPr/>
        <p:txBody>
          <a:bodyPr/>
          <a:lstStyle/>
          <a:p>
            <a:fld id="{9D9B35E8-4B77-454E-8B23-F2841C0322FF}"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smtClean="0"/>
              <a:t>Click to edit Master title style</a:t>
            </a:r>
            <a:endParaRPr kumimoji="0"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smtClean="0"/>
              <a:t>Click to edit Master subtitle style</a:t>
            </a:r>
            <a:endParaRPr kumimoji="0" lang="en-US"/>
          </a:p>
        </p:txBody>
      </p:sp>
      <p:sp>
        <p:nvSpPr>
          <p:cNvPr id="4" name="Date Placeholder 3"/>
          <p:cNvSpPr>
            <a:spLocks noGrp="1"/>
          </p:cNvSpPr>
          <p:nvPr>
            <p:ph type="dt" sz="half" idx="10"/>
          </p:nvPr>
        </p:nvSpPr>
        <p:spPr/>
        <p:txBody>
          <a:bodyPr/>
          <a:lstStyle/>
          <a:p>
            <a:fld id="{CDA2D6FF-3290-42ED-80AE-3E65DF314BD6}" type="datetimeFigureOut">
              <a:rPr lang="en-US" smtClean="0"/>
              <a:pPr/>
              <a:t>4/2/2013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4A9990-669E-4FB0-A917-6266706F80FF}" type="slidenum">
              <a:rPr lang="en-US" smtClean="0"/>
              <a:pPr/>
              <a:t>‹#›</a:t>
            </a:fld>
            <a:endParaRPr lang="en-US"/>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DA2D6FF-3290-42ED-80AE-3E65DF314BD6}" type="datetimeFigureOut">
              <a:rPr lang="en-US" smtClean="0"/>
              <a:pPr/>
              <a:t>4/2/2013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4A9990-669E-4FB0-A917-6266706F80F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Vertical Title 1"/>
          <p:cNvSpPr>
            <a:spLocks noGrp="1"/>
          </p:cNvSpPr>
          <p:nvPr>
            <p:ph type="title" orient="vert"/>
          </p:nvPr>
        </p:nvSpPr>
        <p:spPr>
          <a:xfrm>
            <a:off x="6781800" y="274640"/>
            <a:ext cx="19050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04800"/>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DA2D6FF-3290-42ED-80AE-3E65DF314BD6}" type="datetimeFigureOut">
              <a:rPr lang="en-US" smtClean="0"/>
              <a:pPr/>
              <a:t>4/2/2013</a:t>
            </a:fld>
            <a:endParaRPr lang="en-US"/>
          </a:p>
        </p:txBody>
      </p:sp>
      <p:sp>
        <p:nvSpPr>
          <p:cNvPr id="5" name="Footer Placeholder 4"/>
          <p:cNvSpPr>
            <a:spLocks noGrp="1"/>
          </p:cNvSpPr>
          <p:nvPr>
            <p:ph type="ftr" sz="quarter" idx="11"/>
          </p:nvPr>
        </p:nvSpPr>
        <p:spPr>
          <a:xfrm>
            <a:off x="2640597" y="6377459"/>
            <a:ext cx="3836404" cy="365125"/>
          </a:xfrm>
        </p:spPr>
        <p:txBody>
          <a:bodyPr/>
          <a:lstStyle/>
          <a:p>
            <a:endParaRPr lang="en-US"/>
          </a:p>
        </p:txBody>
      </p:sp>
      <p:sp>
        <p:nvSpPr>
          <p:cNvPr id="6" name="Slide Number Placeholder 5"/>
          <p:cNvSpPr>
            <a:spLocks noGrp="1"/>
          </p:cNvSpPr>
          <p:nvPr>
            <p:ph type="sldNum" sz="quarter" idx="12"/>
          </p:nvPr>
        </p:nvSpPr>
        <p:spPr/>
        <p:txBody>
          <a:bodyPr/>
          <a:lstStyle/>
          <a:p>
            <a:fld id="{7C4A9990-669E-4FB0-A917-6266706F80F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DA2D6FF-3290-42ED-80AE-3E65DF314BD6}" type="datetimeFigureOut">
              <a:rPr lang="en-US" smtClean="0"/>
              <a:pPr/>
              <a:t>4/2/2013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4A9990-669E-4FB0-A917-6266706F80F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CDA2D6FF-3290-42ED-80AE-3E65DF314BD6}" type="datetimeFigureOut">
              <a:rPr lang="en-US" smtClean="0"/>
              <a:pPr/>
              <a:t>4/2/2013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4A9990-669E-4FB0-A917-6266706F80FF}"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CDA2D6FF-3290-42ED-80AE-3E65DF314BD6}" type="datetimeFigureOut">
              <a:rPr lang="en-US" smtClean="0"/>
              <a:pPr/>
              <a:t>4/2/2013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C4A9990-669E-4FB0-A917-6266706F80F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CDA2D6FF-3290-42ED-80AE-3E65DF314BD6}" type="datetimeFigureOut">
              <a:rPr lang="en-US" smtClean="0"/>
              <a:pPr/>
              <a:t>4/2/2013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C4A9990-669E-4FB0-A917-6266706F80F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CDA2D6FF-3290-42ED-80AE-3E65DF314BD6}" type="datetimeFigureOut">
              <a:rPr lang="en-US" smtClean="0"/>
              <a:pPr/>
              <a:t>4/2/2013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C4A9990-669E-4FB0-A917-6266706F80F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DA2D6FF-3290-42ED-80AE-3E65DF314BD6}" type="datetimeFigureOut">
              <a:rPr lang="en-US" smtClean="0"/>
              <a:pPr/>
              <a:t>4/2/2013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C4A9990-669E-4FB0-A917-6266706F80F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smtClean="0"/>
              <a:t>Click to edit Master title style</a:t>
            </a:r>
            <a:endParaRPr kumimoji="0"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CDA2D6FF-3290-42ED-80AE-3E65DF314BD6}" type="datetimeFigureOut">
              <a:rPr lang="en-US" smtClean="0"/>
              <a:pPr/>
              <a:t>4/2/2013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C4A9990-669E-4FB0-A917-6266706F80FF}" type="slidenum">
              <a:rPr lang="en-US" smtClean="0"/>
              <a:pPr/>
              <a:t>‹#›</a:t>
            </a:fld>
            <a:endParaRPr lang="en-US"/>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fld id="{CDA2D6FF-3290-42ED-80AE-3E65DF314BD6}" type="datetimeFigureOut">
              <a:rPr lang="en-US" smtClean="0"/>
              <a:pPr/>
              <a:t>4/2/2013</a:t>
            </a:fld>
            <a:endParaRPr lang="en-US"/>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n-US"/>
          </a:p>
        </p:txBody>
      </p:sp>
      <p:sp>
        <p:nvSpPr>
          <p:cNvPr id="7" name="Slide Number Placeholder 6"/>
          <p:cNvSpPr>
            <a:spLocks noGrp="1"/>
          </p:cNvSpPr>
          <p:nvPr>
            <p:ph type="sldNum" sz="quarter" idx="12"/>
          </p:nvPr>
        </p:nvSpPr>
        <p:spPr>
          <a:xfrm>
            <a:off x="8339328" y="1170432"/>
            <a:ext cx="733864" cy="201168"/>
          </a:xfrm>
        </p:spPr>
        <p:txBody>
          <a:bodyPr/>
          <a:lstStyle/>
          <a:p>
            <a:fld id="{7C4A9990-669E-4FB0-A917-6266706F80FF}"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03D4A8"/>
            </a:gs>
            <a:gs pos="25000">
              <a:srgbClr val="21D6E0"/>
            </a:gs>
            <a:gs pos="75000">
              <a:srgbClr val="0087E6"/>
            </a:gs>
            <a:gs pos="100000">
              <a:srgbClr val="005CBF"/>
            </a:gs>
          </a:gsLst>
          <a:lin ang="5400000" scaled="0"/>
          <a:tileRect/>
        </a:gradFill>
        <a:effectLst/>
      </p:bgPr>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CDA2D6FF-3290-42ED-80AE-3E65DF314BD6}" type="datetimeFigureOut">
              <a:rPr lang="en-US" smtClean="0"/>
              <a:pPr/>
              <a:t>4/2/2013</a:t>
            </a:fld>
            <a:endParaRPr lang="en-US"/>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n-US"/>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7C4A9990-669E-4FB0-A917-6266706F80F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itunes.apple.com/us/app/creative-book-builder-create/id451041428?mt=8"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5184648"/>
            <a:ext cx="8077200" cy="1673352"/>
          </a:xfrm>
        </p:spPr>
        <p:txBody>
          <a:bodyPr/>
          <a:lstStyle/>
          <a:p>
            <a:r>
              <a:rPr lang="en-US" sz="4800" dirty="0" smtClean="0">
                <a:solidFill>
                  <a:srgbClr val="FFC000"/>
                </a:solidFill>
              </a:rPr>
              <a:t>Creative Book Builder</a:t>
            </a:r>
            <a:endParaRPr lang="en-US" dirty="0">
              <a:solidFill>
                <a:srgbClr val="FFC000"/>
              </a:solidFill>
            </a:endParaRPr>
          </a:p>
        </p:txBody>
      </p:sp>
      <p:pic>
        <p:nvPicPr>
          <p:cNvPr id="4" name="Picture 2" descr="C:\Users\dog2\Desktop\Presentation Graphics\mzl.izabpdpm.175x175-75.jpg">
            <a:hlinkClick r:id="rId3"/>
          </p:cNvPr>
          <p:cNvPicPr>
            <a:picLocks noChangeAspect="1" noChangeArrowheads="1"/>
          </p:cNvPicPr>
          <p:nvPr/>
        </p:nvPicPr>
        <p:blipFill>
          <a:blip r:embed="rId4" cstate="print"/>
          <a:srcRect/>
          <a:stretch>
            <a:fillRect/>
          </a:stretch>
        </p:blipFill>
        <p:spPr bwMode="auto">
          <a:xfrm>
            <a:off x="1447800" y="2286000"/>
            <a:ext cx="2209800" cy="2209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descr="C:\Users\dog2\Desktop\39748906GlobalForum_50_150dpi.jpg"/>
          <p:cNvPicPr>
            <a:picLocks noChangeAspect="1" noChangeArrowheads="1"/>
          </p:cNvPicPr>
          <p:nvPr/>
        </p:nvPicPr>
        <p:blipFill>
          <a:blip r:embed="rId5" cstate="print"/>
          <a:srcRect/>
          <a:stretch>
            <a:fillRect/>
          </a:stretch>
        </p:blipFill>
        <p:spPr bwMode="auto">
          <a:xfrm rot="10800000" flipH="1" flipV="1">
            <a:off x="4770922" y="838200"/>
            <a:ext cx="3763478" cy="38862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7" name="Picture 2" descr="C:\Users\dog2\Desktop\epub_logo_color.jpg"/>
          <p:cNvPicPr>
            <a:picLocks noChangeAspect="1" noChangeArrowheads="1"/>
          </p:cNvPicPr>
          <p:nvPr/>
        </p:nvPicPr>
        <p:blipFill>
          <a:blip r:embed="rId6" cstate="print">
            <a:duotone>
              <a:schemeClr val="accent2">
                <a:shade val="45000"/>
                <a:satMod val="135000"/>
              </a:schemeClr>
              <a:prstClr val="white"/>
            </a:duotone>
          </a:blip>
          <a:srcRect/>
          <a:stretch>
            <a:fillRect/>
          </a:stretch>
        </p:blipFill>
        <p:spPr bwMode="auto">
          <a:xfrm>
            <a:off x="6019800" y="1828800"/>
            <a:ext cx="1118754" cy="121062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 name="TextBox 4"/>
          <p:cNvSpPr txBox="1"/>
          <p:nvPr/>
        </p:nvSpPr>
        <p:spPr>
          <a:xfrm>
            <a:off x="304800" y="762000"/>
            <a:ext cx="7860229" cy="1938992"/>
          </a:xfrm>
          <a:prstGeom prst="rect">
            <a:avLst/>
          </a:prstGeom>
          <a:noFill/>
        </p:spPr>
        <p:txBody>
          <a:bodyPr wrap="none" rtlCol="0">
            <a:spAutoFit/>
          </a:bodyPr>
          <a:lstStyle/>
          <a:p>
            <a:r>
              <a:rPr lang="en-US"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How to Create an eBook</a:t>
            </a:r>
          </a:p>
          <a:p>
            <a:endParaRPr lang="en-US"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ransition>
    <p:cut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4338" name="Picture 2" descr="C:\Users\dog2\Desktop\Pub Slide 2.PNG"/>
          <p:cNvPicPr>
            <a:picLocks noChangeAspect="1" noChangeArrowheads="1"/>
          </p:cNvPicPr>
          <p:nvPr/>
        </p:nvPicPr>
        <p:blipFill>
          <a:blip r:embed="rId3" cstate="print"/>
          <a:srcRect/>
          <a:stretch>
            <a:fillRect/>
          </a:stretch>
        </p:blipFill>
        <p:spPr bwMode="auto">
          <a:xfrm rot="5400000">
            <a:off x="1143000" y="-1143000"/>
            <a:ext cx="6858000" cy="9144000"/>
          </a:xfrm>
          <a:prstGeom prst="rect">
            <a:avLst/>
          </a:prstGeom>
          <a:noFill/>
        </p:spPr>
      </p:pic>
      <p:cxnSp>
        <p:nvCxnSpPr>
          <p:cNvPr id="5" name="Straight Arrow Connector 4"/>
          <p:cNvCxnSpPr/>
          <p:nvPr/>
        </p:nvCxnSpPr>
        <p:spPr>
          <a:xfrm flipV="1">
            <a:off x="4419600" y="1828800"/>
            <a:ext cx="0" cy="144780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
        <p:nvSpPr>
          <p:cNvPr id="6" name="TextBox 5"/>
          <p:cNvSpPr txBox="1"/>
          <p:nvPr/>
        </p:nvSpPr>
        <p:spPr>
          <a:xfrm>
            <a:off x="3276600" y="2971800"/>
            <a:ext cx="2248308" cy="369332"/>
          </a:xfrm>
          <a:prstGeom prst="rect">
            <a:avLst/>
          </a:prstGeom>
        </p:spPr>
        <p:style>
          <a:lnRef idx="0">
            <a:schemeClr val="accent6"/>
          </a:lnRef>
          <a:fillRef idx="3">
            <a:schemeClr val="accent6"/>
          </a:fillRef>
          <a:effectRef idx="3">
            <a:schemeClr val="accent6"/>
          </a:effectRef>
          <a:fontRef idx="minor">
            <a:schemeClr val="lt1"/>
          </a:fontRef>
        </p:style>
        <p:txBody>
          <a:bodyPr wrap="none" rtlCol="0">
            <a:spAutoFit/>
          </a:bodyPr>
          <a:lstStyle/>
          <a:p>
            <a:r>
              <a:rPr lang="en-US" dirty="0" smtClean="0"/>
              <a:t>Select Generate Book</a:t>
            </a:r>
            <a:endParaRPr lang="en-US" dirty="0"/>
          </a:p>
        </p:txBody>
      </p:sp>
      <p:sp>
        <p:nvSpPr>
          <p:cNvPr id="7" name="TextBox 6"/>
          <p:cNvSpPr txBox="1"/>
          <p:nvPr/>
        </p:nvSpPr>
        <p:spPr>
          <a:xfrm>
            <a:off x="2438400" y="3657600"/>
            <a:ext cx="4191000" cy="1754326"/>
          </a:xfrm>
          <a:prstGeom prst="rect">
            <a:avLst/>
          </a:prstGeom>
          <a:noFill/>
        </p:spPr>
        <p:txBody>
          <a:bodyPr wrap="square" rtlCol="0">
            <a:spAutoFit/>
          </a:bodyPr>
          <a:lstStyle/>
          <a:p>
            <a:r>
              <a:rPr lang="en-US" dirty="0" smtClean="0"/>
              <a:t>If the book is being published for the first time an option will be given to “Generate Book.” Select the “Generate Book” function. A second popup window will appear. </a:t>
            </a:r>
          </a:p>
          <a:p>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5362" name="Picture 2" descr="C:\Users\dog2\Desktop\Pub Slide 3.PNG"/>
          <p:cNvPicPr>
            <a:picLocks noChangeAspect="1" noChangeArrowheads="1"/>
          </p:cNvPicPr>
          <p:nvPr/>
        </p:nvPicPr>
        <p:blipFill>
          <a:blip r:embed="rId3" cstate="print"/>
          <a:srcRect/>
          <a:stretch>
            <a:fillRect/>
          </a:stretch>
        </p:blipFill>
        <p:spPr bwMode="auto">
          <a:xfrm rot="5400000">
            <a:off x="1143000" y="-1143000"/>
            <a:ext cx="6858000" cy="9144000"/>
          </a:xfrm>
          <a:prstGeom prst="rect">
            <a:avLst/>
          </a:prstGeom>
          <a:noFill/>
        </p:spPr>
      </p:pic>
      <p:sp>
        <p:nvSpPr>
          <p:cNvPr id="5" name="TextBox 4"/>
          <p:cNvSpPr txBox="1"/>
          <p:nvPr/>
        </p:nvSpPr>
        <p:spPr>
          <a:xfrm>
            <a:off x="2438400" y="4495800"/>
            <a:ext cx="4343399" cy="1200329"/>
          </a:xfrm>
          <a:prstGeom prst="rect">
            <a:avLst/>
          </a:prstGeom>
          <a:noFill/>
        </p:spPr>
        <p:txBody>
          <a:bodyPr wrap="square" rtlCol="0">
            <a:spAutoFit/>
          </a:bodyPr>
          <a:lstStyle/>
          <a:p>
            <a:r>
              <a:rPr lang="en-US" dirty="0" smtClean="0"/>
              <a:t>Select “Start Processing” in the Generate Book function box. This function will render the content into a ePub format. </a:t>
            </a:r>
          </a:p>
          <a:p>
            <a:endParaRPr lang="en-US" dirty="0"/>
          </a:p>
        </p:txBody>
      </p:sp>
      <p:cxnSp>
        <p:nvCxnSpPr>
          <p:cNvPr id="6" name="Straight Arrow Connector 5"/>
          <p:cNvCxnSpPr/>
          <p:nvPr/>
        </p:nvCxnSpPr>
        <p:spPr>
          <a:xfrm flipV="1">
            <a:off x="4419600" y="2362200"/>
            <a:ext cx="0" cy="144780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
        <p:nvSpPr>
          <p:cNvPr id="7" name="TextBox 6"/>
          <p:cNvSpPr txBox="1"/>
          <p:nvPr/>
        </p:nvSpPr>
        <p:spPr>
          <a:xfrm>
            <a:off x="3276600" y="3505200"/>
            <a:ext cx="2371931" cy="369332"/>
          </a:xfrm>
          <a:prstGeom prst="rect">
            <a:avLst/>
          </a:prstGeom>
        </p:spPr>
        <p:style>
          <a:lnRef idx="0">
            <a:schemeClr val="accent6"/>
          </a:lnRef>
          <a:fillRef idx="3">
            <a:schemeClr val="accent6"/>
          </a:fillRef>
          <a:effectRef idx="3">
            <a:schemeClr val="accent6"/>
          </a:effectRef>
          <a:fontRef idx="minor">
            <a:schemeClr val="lt1"/>
          </a:fontRef>
        </p:style>
        <p:txBody>
          <a:bodyPr wrap="none" rtlCol="0">
            <a:spAutoFit/>
          </a:bodyPr>
          <a:lstStyle/>
          <a:p>
            <a:r>
              <a:rPr lang="en-US" dirty="0" smtClean="0"/>
              <a:t>Select Start Processing</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Users\dog2\Desktop\pub slide 4.PNG"/>
          <p:cNvPicPr>
            <a:picLocks noChangeAspect="1" noChangeArrowheads="1"/>
          </p:cNvPicPr>
          <p:nvPr/>
        </p:nvPicPr>
        <p:blipFill>
          <a:blip r:embed="rId3" cstate="print"/>
          <a:srcRect/>
          <a:stretch>
            <a:fillRect/>
          </a:stretch>
        </p:blipFill>
        <p:spPr bwMode="auto">
          <a:xfrm rot="5400000">
            <a:off x="1143000" y="-1143000"/>
            <a:ext cx="6858000" cy="9144000"/>
          </a:xfrm>
          <a:prstGeom prst="rect">
            <a:avLst/>
          </a:prstGeom>
          <a:noFill/>
        </p:spPr>
      </p:pic>
      <p:sp>
        <p:nvSpPr>
          <p:cNvPr id="5" name="TextBox 4"/>
          <p:cNvSpPr txBox="1"/>
          <p:nvPr/>
        </p:nvSpPr>
        <p:spPr>
          <a:xfrm>
            <a:off x="2286000" y="4419600"/>
            <a:ext cx="4495800" cy="1754326"/>
          </a:xfrm>
          <a:prstGeom prst="rect">
            <a:avLst/>
          </a:prstGeom>
          <a:noFill/>
        </p:spPr>
        <p:txBody>
          <a:bodyPr wrap="square" rtlCol="0">
            <a:spAutoFit/>
          </a:bodyPr>
          <a:lstStyle/>
          <a:p>
            <a:r>
              <a:rPr lang="en-US" dirty="0" smtClean="0"/>
              <a:t>When the rendering process is completed the Preview function prompt will appear. The preview function allows for storage and read options. To view storage or read options select “Preview.”</a:t>
            </a:r>
          </a:p>
          <a:p>
            <a:endParaRPr lang="en-US" dirty="0"/>
          </a:p>
        </p:txBody>
      </p:sp>
      <p:cxnSp>
        <p:nvCxnSpPr>
          <p:cNvPr id="6" name="Straight Arrow Connector 5"/>
          <p:cNvCxnSpPr/>
          <p:nvPr/>
        </p:nvCxnSpPr>
        <p:spPr>
          <a:xfrm flipV="1">
            <a:off x="4419600" y="2895600"/>
            <a:ext cx="0" cy="121920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
        <p:nvSpPr>
          <p:cNvPr id="7" name="TextBox 6"/>
          <p:cNvSpPr txBox="1"/>
          <p:nvPr/>
        </p:nvSpPr>
        <p:spPr>
          <a:xfrm>
            <a:off x="3657600" y="3810000"/>
            <a:ext cx="1586140" cy="369332"/>
          </a:xfrm>
          <a:prstGeom prst="rect">
            <a:avLst/>
          </a:prstGeom>
        </p:spPr>
        <p:style>
          <a:lnRef idx="0">
            <a:schemeClr val="accent6"/>
          </a:lnRef>
          <a:fillRef idx="3">
            <a:schemeClr val="accent6"/>
          </a:fillRef>
          <a:effectRef idx="3">
            <a:schemeClr val="accent6"/>
          </a:effectRef>
          <a:fontRef idx="minor">
            <a:schemeClr val="lt1"/>
          </a:fontRef>
        </p:style>
        <p:txBody>
          <a:bodyPr wrap="none" rtlCol="0">
            <a:spAutoFit/>
          </a:bodyPr>
          <a:lstStyle/>
          <a:p>
            <a:r>
              <a:rPr lang="en-US" dirty="0" smtClean="0"/>
              <a:t>Select Preview</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Users\dog2\Desktop\pub slide 5.PNG"/>
          <p:cNvPicPr>
            <a:picLocks noChangeAspect="1" noChangeArrowheads="1"/>
          </p:cNvPicPr>
          <p:nvPr/>
        </p:nvPicPr>
        <p:blipFill>
          <a:blip r:embed="rId3" cstate="print"/>
          <a:srcRect/>
          <a:stretch>
            <a:fillRect/>
          </a:stretch>
        </p:blipFill>
        <p:spPr bwMode="auto">
          <a:xfrm rot="5400000">
            <a:off x="1142999" y="-1143000"/>
            <a:ext cx="6858001" cy="9144002"/>
          </a:xfrm>
          <a:prstGeom prst="rect">
            <a:avLst/>
          </a:prstGeom>
          <a:noFill/>
        </p:spPr>
      </p:pic>
      <p:sp>
        <p:nvSpPr>
          <p:cNvPr id="5" name="TextBox 4"/>
          <p:cNvSpPr txBox="1"/>
          <p:nvPr/>
        </p:nvSpPr>
        <p:spPr>
          <a:xfrm>
            <a:off x="2209800" y="5105400"/>
            <a:ext cx="4724400" cy="1200329"/>
          </a:xfrm>
          <a:prstGeom prst="rect">
            <a:avLst/>
          </a:prstGeom>
          <a:noFill/>
        </p:spPr>
        <p:txBody>
          <a:bodyPr wrap="square" rtlCol="0">
            <a:spAutoFit/>
          </a:bodyPr>
          <a:lstStyle/>
          <a:p>
            <a:r>
              <a:rPr lang="en-US" dirty="0" smtClean="0"/>
              <a:t>The preview “Open In” menu will recognize what readers that are currently available on the iPod device. Select the </a:t>
            </a:r>
            <a:r>
              <a:rPr lang="en-US" dirty="0" err="1" smtClean="0"/>
              <a:t>iBooks</a:t>
            </a:r>
            <a:r>
              <a:rPr lang="en-US" dirty="0" smtClean="0"/>
              <a:t> option for the eBook to be stored </a:t>
            </a:r>
            <a:r>
              <a:rPr lang="en-US" dirty="0" err="1" smtClean="0"/>
              <a:t>iBooks</a:t>
            </a:r>
            <a:r>
              <a:rPr lang="en-US" dirty="0" smtClean="0"/>
              <a:t>.</a:t>
            </a:r>
            <a:endParaRPr lang="en-US" dirty="0"/>
          </a:p>
        </p:txBody>
      </p:sp>
      <p:cxnSp>
        <p:nvCxnSpPr>
          <p:cNvPr id="6" name="Straight Arrow Connector 5"/>
          <p:cNvCxnSpPr/>
          <p:nvPr/>
        </p:nvCxnSpPr>
        <p:spPr>
          <a:xfrm>
            <a:off x="990600" y="2895600"/>
            <a:ext cx="2209800" cy="76200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
        <p:nvSpPr>
          <p:cNvPr id="7" name="TextBox 6"/>
          <p:cNvSpPr txBox="1"/>
          <p:nvPr/>
        </p:nvSpPr>
        <p:spPr>
          <a:xfrm>
            <a:off x="228600" y="2514600"/>
            <a:ext cx="1519968" cy="369332"/>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dirty="0" smtClean="0"/>
              <a:t>Select </a:t>
            </a:r>
            <a:r>
              <a:rPr lang="en-US" dirty="0" err="1" smtClean="0"/>
              <a:t>iBooks</a:t>
            </a:r>
            <a:endParaRPr lang="en-US" dirty="0"/>
          </a:p>
        </p:txBody>
      </p:sp>
    </p:spTree>
  </p:cSld>
  <p:clrMapOvr>
    <a:masterClrMapping/>
  </p:clrMapOvr>
  <p:transition>
    <p:fade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C:\Users\dog2\Desktop\pub slide 6.PNG"/>
          <p:cNvPicPr>
            <a:picLocks noChangeAspect="1" noChangeArrowheads="1"/>
          </p:cNvPicPr>
          <p:nvPr/>
        </p:nvPicPr>
        <p:blipFill>
          <a:blip r:embed="rId3" cstate="print"/>
          <a:srcRect/>
          <a:stretch>
            <a:fillRect/>
          </a:stretch>
        </p:blipFill>
        <p:spPr bwMode="auto">
          <a:xfrm rot="5400000">
            <a:off x="1143000" y="-1142996"/>
            <a:ext cx="6858001" cy="9144002"/>
          </a:xfrm>
          <a:prstGeom prst="rect">
            <a:avLst/>
          </a:prstGeom>
          <a:noFill/>
        </p:spPr>
      </p:pic>
      <p:sp>
        <p:nvSpPr>
          <p:cNvPr id="6" name="TextBox 5"/>
          <p:cNvSpPr txBox="1"/>
          <p:nvPr/>
        </p:nvSpPr>
        <p:spPr>
          <a:xfrm>
            <a:off x="457200" y="4419600"/>
            <a:ext cx="8305800" cy="923330"/>
          </a:xfrm>
          <a:prstGeom prst="rect">
            <a:avLst/>
          </a:prstGeom>
          <a:noFill/>
        </p:spPr>
        <p:txBody>
          <a:bodyPr wrap="square" rtlCol="0">
            <a:spAutoFit/>
          </a:bodyPr>
          <a:lstStyle/>
          <a:p>
            <a:r>
              <a:rPr lang="en-US" dirty="0" smtClean="0"/>
              <a:t>If a book is already open in the </a:t>
            </a:r>
            <a:r>
              <a:rPr lang="en-US" dirty="0" err="1" smtClean="0"/>
              <a:t>iBooks</a:t>
            </a:r>
            <a:r>
              <a:rPr lang="en-US" dirty="0" smtClean="0"/>
              <a:t> Shelf it will appear as the first last eBook left open. The reader may take a few seconds to open. </a:t>
            </a:r>
          </a:p>
          <a:p>
            <a:endParaRPr lang="en-US" dirty="0"/>
          </a:p>
        </p:txBody>
      </p:sp>
      <p:sp>
        <p:nvSpPr>
          <p:cNvPr id="7" name="TextBox 6"/>
          <p:cNvSpPr txBox="1"/>
          <p:nvPr/>
        </p:nvSpPr>
        <p:spPr>
          <a:xfrm>
            <a:off x="1447800" y="2438400"/>
            <a:ext cx="1519968" cy="369332"/>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US" dirty="0" smtClean="0"/>
              <a:t>New eBook</a:t>
            </a:r>
            <a:endParaRPr lang="en-US" dirty="0"/>
          </a:p>
        </p:txBody>
      </p:sp>
    </p:spTree>
  </p:cSld>
  <p:clrMapOvr>
    <a:masterClrMapping/>
  </p:clrMapOvr>
  <p:transition>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C:\Users\dog2\Desktop\pub slide 7.PNG"/>
          <p:cNvPicPr>
            <a:picLocks noChangeAspect="1" noChangeArrowheads="1"/>
          </p:cNvPicPr>
          <p:nvPr/>
        </p:nvPicPr>
        <p:blipFill>
          <a:blip r:embed="rId3" cstate="print"/>
          <a:srcRect/>
          <a:stretch>
            <a:fillRect/>
          </a:stretch>
        </p:blipFill>
        <p:spPr bwMode="auto">
          <a:xfrm rot="5400000">
            <a:off x="1190625" y="-1190625"/>
            <a:ext cx="7143750" cy="9525000"/>
          </a:xfrm>
          <a:prstGeom prst="rect">
            <a:avLst/>
          </a:prstGeom>
          <a:noFill/>
        </p:spPr>
      </p:pic>
      <p:sp>
        <p:nvSpPr>
          <p:cNvPr id="3" name="TextBox 2"/>
          <p:cNvSpPr txBox="1"/>
          <p:nvPr/>
        </p:nvSpPr>
        <p:spPr>
          <a:xfrm>
            <a:off x="5181600" y="4800600"/>
            <a:ext cx="3810000" cy="1477328"/>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dirty="0" smtClean="0"/>
              <a:t>The new eBook will open in read mode automatically. After previewing the new eBook select Library to close the book into shelf mode. </a:t>
            </a:r>
          </a:p>
          <a:p>
            <a:endParaRPr lang="en-US" dirty="0"/>
          </a:p>
        </p:txBody>
      </p:sp>
      <p:sp>
        <p:nvSpPr>
          <p:cNvPr id="4" name="TextBox 3"/>
          <p:cNvSpPr txBox="1"/>
          <p:nvPr/>
        </p:nvSpPr>
        <p:spPr>
          <a:xfrm>
            <a:off x="1676400" y="762000"/>
            <a:ext cx="1519968" cy="369332"/>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dirty="0" smtClean="0"/>
              <a:t>Select Library</a:t>
            </a:r>
            <a:endParaRPr lang="en-US" dirty="0"/>
          </a:p>
        </p:txBody>
      </p:sp>
      <p:cxnSp>
        <p:nvCxnSpPr>
          <p:cNvPr id="5" name="Straight Arrow Connector 4"/>
          <p:cNvCxnSpPr>
            <a:stCxn id="4" idx="1"/>
          </p:cNvCxnSpPr>
          <p:nvPr/>
        </p:nvCxnSpPr>
        <p:spPr>
          <a:xfrm flipH="1" flipV="1">
            <a:off x="914400" y="609600"/>
            <a:ext cx="762000" cy="337066"/>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Tree>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fontScale="90000"/>
          </a:bodyPr>
          <a:lstStyle/>
          <a:p>
            <a:r>
              <a:rPr lang="en-US" sz="4000" dirty="0" smtClean="0">
                <a:solidFill>
                  <a:srgbClr val="FFC000"/>
                </a:solidFill>
              </a:rPr>
              <a:t>Creating &amp; Publishing with </a:t>
            </a:r>
            <a:br>
              <a:rPr lang="en-US" sz="4000" dirty="0" smtClean="0">
                <a:solidFill>
                  <a:srgbClr val="FFC000"/>
                </a:solidFill>
              </a:rPr>
            </a:br>
            <a:r>
              <a:rPr lang="en-US" sz="4800" dirty="0" smtClean="0">
                <a:solidFill>
                  <a:srgbClr val="FFC000"/>
                </a:solidFill>
              </a:rPr>
              <a:t>       Creative Book Builder</a:t>
            </a:r>
            <a:endParaRPr lang="en-US" dirty="0"/>
          </a:p>
        </p:txBody>
      </p:sp>
      <p:sp>
        <p:nvSpPr>
          <p:cNvPr id="11" name="Content Placeholder 10"/>
          <p:cNvSpPr>
            <a:spLocks noGrp="1"/>
          </p:cNvSpPr>
          <p:nvPr>
            <p:ph idx="1"/>
          </p:nvPr>
        </p:nvSpPr>
        <p:spPr>
          <a:xfrm>
            <a:off x="3733800" y="1828800"/>
            <a:ext cx="4419600" cy="4625609"/>
          </a:xfrm>
        </p:spPr>
        <p:txBody>
          <a:bodyPr/>
          <a:lstStyle/>
          <a:p>
            <a:pPr lvl="0"/>
            <a:r>
              <a:rPr lang="en-US" sz="4000" dirty="0">
                <a:solidFill>
                  <a:schemeClr val="bg1"/>
                </a:solidFill>
              </a:rPr>
              <a:t>H</a:t>
            </a:r>
            <a:r>
              <a:rPr lang="en-US" sz="4000" dirty="0" smtClean="0">
                <a:solidFill>
                  <a:schemeClr val="bg1"/>
                </a:solidFill>
              </a:rPr>
              <a:t>yperlinks</a:t>
            </a:r>
          </a:p>
          <a:p>
            <a:pPr lvl="0"/>
            <a:r>
              <a:rPr lang="en-US" sz="4000" dirty="0" smtClean="0">
                <a:solidFill>
                  <a:schemeClr val="bg1"/>
                </a:solidFill>
              </a:rPr>
              <a:t>Audio Recordings</a:t>
            </a:r>
          </a:p>
          <a:p>
            <a:pPr lvl="0"/>
            <a:r>
              <a:rPr lang="en-US" sz="4000" dirty="0" smtClean="0">
                <a:solidFill>
                  <a:schemeClr val="bg1"/>
                </a:solidFill>
              </a:rPr>
              <a:t>Video</a:t>
            </a:r>
          </a:p>
          <a:p>
            <a:pPr lvl="0"/>
            <a:r>
              <a:rPr lang="en-US" sz="4000" dirty="0" smtClean="0">
                <a:solidFill>
                  <a:schemeClr val="bg1"/>
                </a:solidFill>
              </a:rPr>
              <a:t>Podcast</a:t>
            </a:r>
          </a:p>
          <a:p>
            <a:pPr lvl="0"/>
            <a:r>
              <a:rPr lang="en-US" sz="4000" dirty="0" smtClean="0">
                <a:solidFill>
                  <a:schemeClr val="bg1"/>
                </a:solidFill>
              </a:rPr>
              <a:t>Text</a:t>
            </a:r>
          </a:p>
          <a:p>
            <a:pPr lvl="0"/>
            <a:r>
              <a:rPr lang="en-US" sz="4000" dirty="0" smtClean="0">
                <a:solidFill>
                  <a:schemeClr val="bg1"/>
                </a:solidFill>
              </a:rPr>
              <a:t>Illustrations</a:t>
            </a:r>
          </a:p>
          <a:p>
            <a:pPr>
              <a:buNone/>
            </a:pPr>
            <a:endParaRPr lang="en-US" dirty="0"/>
          </a:p>
        </p:txBody>
      </p:sp>
      <p:pic>
        <p:nvPicPr>
          <p:cNvPr id="14" name="Picture 2" descr="C:\Users\dog2\Desktop\Presentation Graphics\mzl.izabpdpm.175x175-75.jpg"/>
          <p:cNvPicPr>
            <a:picLocks noChangeAspect="1" noChangeArrowheads="1"/>
          </p:cNvPicPr>
          <p:nvPr/>
        </p:nvPicPr>
        <p:blipFill>
          <a:blip r:embed="rId3" cstate="print"/>
          <a:srcRect/>
          <a:stretch>
            <a:fillRect/>
          </a:stretch>
        </p:blipFill>
        <p:spPr bwMode="auto">
          <a:xfrm>
            <a:off x="6553200" y="3429000"/>
            <a:ext cx="1803285" cy="14478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7" name="TextBox 6"/>
          <p:cNvSpPr txBox="1"/>
          <p:nvPr/>
        </p:nvSpPr>
        <p:spPr>
          <a:xfrm>
            <a:off x="609600" y="1676400"/>
            <a:ext cx="2819400" cy="4524315"/>
          </a:xfrm>
          <a:prstGeom prst="rect">
            <a:avLst/>
          </a:prstGeom>
          <a:noFill/>
        </p:spPr>
        <p:txBody>
          <a:bodyPr wrap="square" rtlCol="0">
            <a:spAutoFit/>
          </a:bodyPr>
          <a:lstStyle/>
          <a:p>
            <a:pPr lvl="0"/>
            <a:endParaRPr lang="en-US" dirty="0" smtClean="0">
              <a:solidFill>
                <a:schemeClr val="bg1"/>
              </a:solidFill>
            </a:endParaRPr>
          </a:p>
          <a:p>
            <a:pPr lvl="0"/>
            <a:r>
              <a:rPr lang="en-US" sz="3600" dirty="0" smtClean="0">
                <a:solidFill>
                  <a:schemeClr val="bg1"/>
                </a:solidFill>
              </a:rPr>
              <a:t>With creative book builder you can create interactive books that include</a:t>
            </a:r>
            <a:endParaRPr lang="en-US" sz="3600" dirty="0" smtClean="0">
              <a:ln w="18415" cmpd="sng">
                <a:solidFill>
                  <a:srgbClr val="FFFFFF"/>
                </a:solidFill>
                <a:prstDash val="solid"/>
              </a:ln>
              <a:solidFill>
                <a:schemeClr val="bg1"/>
              </a:solidFill>
              <a:effectLst>
                <a:outerShdw blurRad="63500" dir="3600000" algn="tl" rotWithShape="0">
                  <a:srgbClr val="000000">
                    <a:alpha val="70000"/>
                  </a:srgbClr>
                </a:outerShdw>
              </a:effectLst>
            </a:endParaRPr>
          </a:p>
          <a:p>
            <a:endParaRPr lang="en-US" dirty="0"/>
          </a:p>
        </p:txBody>
      </p:sp>
    </p:spTree>
  </p:cSld>
  <p:clrMapOvr>
    <a:masterClrMapping/>
  </p:clrMapOvr>
  <p:transition>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2050" name="Picture 2" descr="C:\Users\dog2\Desktop\photo1.PNG"/>
          <p:cNvPicPr>
            <a:picLocks noChangeAspect="1" noChangeArrowheads="1"/>
          </p:cNvPicPr>
          <p:nvPr/>
        </p:nvPicPr>
        <p:blipFill>
          <a:blip r:embed="rId3" cstate="print"/>
          <a:srcRect/>
          <a:stretch>
            <a:fillRect/>
          </a:stretch>
        </p:blipFill>
        <p:spPr bwMode="auto">
          <a:xfrm rot="5400000">
            <a:off x="1143000" y="-1143000"/>
            <a:ext cx="6858000" cy="9144000"/>
          </a:xfrm>
          <a:prstGeom prst="rect">
            <a:avLst/>
          </a:prstGeom>
          <a:noFill/>
        </p:spPr>
      </p:pic>
      <p:sp>
        <p:nvSpPr>
          <p:cNvPr id="7" name="TextBox 6"/>
          <p:cNvSpPr txBox="1"/>
          <p:nvPr/>
        </p:nvSpPr>
        <p:spPr>
          <a:xfrm>
            <a:off x="3810000" y="2667000"/>
            <a:ext cx="4114800" cy="1200329"/>
          </a:xfrm>
          <a:prstGeom prst="rect">
            <a:avLst/>
          </a:prstGeom>
          <a:noFill/>
        </p:spPr>
        <p:txBody>
          <a:bodyPr wrap="square" rtlCol="0">
            <a:spAutoFit/>
          </a:bodyPr>
          <a:lstStyle/>
          <a:p>
            <a:pPr>
              <a:defRPr/>
            </a:pPr>
            <a:r>
              <a:rPr lang="en-US" dirty="0" smtClean="0">
                <a:solidFill>
                  <a:schemeClr val="bg1"/>
                </a:solidFill>
              </a:rPr>
              <a:t>Start the Creative Book Builder application and select Books. Selecting the books menu button will allow a title to be entered in the next step. </a:t>
            </a:r>
          </a:p>
        </p:txBody>
      </p:sp>
      <p:cxnSp>
        <p:nvCxnSpPr>
          <p:cNvPr id="11" name="Straight Arrow Connector 10"/>
          <p:cNvCxnSpPr>
            <a:stCxn id="14" idx="0"/>
          </p:cNvCxnSpPr>
          <p:nvPr/>
        </p:nvCxnSpPr>
        <p:spPr>
          <a:xfrm flipH="1" flipV="1">
            <a:off x="304800" y="609600"/>
            <a:ext cx="1010282" cy="327660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
        <p:nvSpPr>
          <p:cNvPr id="14" name="TextBox 13"/>
          <p:cNvSpPr txBox="1"/>
          <p:nvPr/>
        </p:nvSpPr>
        <p:spPr>
          <a:xfrm>
            <a:off x="609600" y="3886200"/>
            <a:ext cx="1410964" cy="369332"/>
          </a:xfrm>
          <a:prstGeom prst="rect">
            <a:avLst/>
          </a:prstGeom>
        </p:spPr>
        <p:style>
          <a:lnRef idx="0">
            <a:schemeClr val="accent6"/>
          </a:lnRef>
          <a:fillRef idx="3">
            <a:schemeClr val="accent6"/>
          </a:fillRef>
          <a:effectRef idx="3">
            <a:schemeClr val="accent6"/>
          </a:effectRef>
          <a:fontRef idx="minor">
            <a:schemeClr val="lt1"/>
          </a:fontRef>
        </p:style>
        <p:txBody>
          <a:bodyPr wrap="none" rtlCol="0">
            <a:spAutoFit/>
          </a:bodyPr>
          <a:lstStyle/>
          <a:p>
            <a:r>
              <a:rPr lang="en-US" dirty="0" smtClean="0"/>
              <a:t>Select Books</a:t>
            </a:r>
            <a:endParaRPr lang="en-US" dirty="0"/>
          </a:p>
        </p:txBody>
      </p:sp>
    </p:spTree>
  </p:cSld>
  <p:clrMapOvr>
    <a:masterClrMapping/>
  </p:clrMapOvr>
  <p:transition>
    <p:cut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dog2\Desktop\Selecting A Title.PNG"/>
          <p:cNvPicPr>
            <a:picLocks noChangeAspect="1" noChangeArrowheads="1"/>
          </p:cNvPicPr>
          <p:nvPr/>
        </p:nvPicPr>
        <p:blipFill>
          <a:blip r:embed="rId3" cstate="print"/>
          <a:srcRect/>
          <a:stretch>
            <a:fillRect/>
          </a:stretch>
        </p:blipFill>
        <p:spPr bwMode="auto">
          <a:xfrm rot="5400000">
            <a:off x="1143000" y="-1143000"/>
            <a:ext cx="6858000" cy="9144000"/>
          </a:xfrm>
          <a:prstGeom prst="rect">
            <a:avLst/>
          </a:prstGeom>
          <a:noFill/>
        </p:spPr>
      </p:pic>
      <p:cxnSp>
        <p:nvCxnSpPr>
          <p:cNvPr id="5" name="Straight Arrow Connector 4"/>
          <p:cNvCxnSpPr/>
          <p:nvPr/>
        </p:nvCxnSpPr>
        <p:spPr>
          <a:xfrm flipH="1">
            <a:off x="6934200" y="914400"/>
            <a:ext cx="1371600" cy="0"/>
          </a:xfrm>
          <a:prstGeom prst="straightConnector1">
            <a:avLst/>
          </a:prstGeom>
          <a:ln>
            <a:solidFill>
              <a:schemeClr val="bg1"/>
            </a:solidFill>
            <a:tailEnd type="arrow"/>
          </a:ln>
        </p:spPr>
        <p:style>
          <a:lnRef idx="3">
            <a:schemeClr val="accent6"/>
          </a:lnRef>
          <a:fillRef idx="0">
            <a:schemeClr val="accent6"/>
          </a:fillRef>
          <a:effectRef idx="2">
            <a:schemeClr val="accent6"/>
          </a:effectRef>
          <a:fontRef idx="minor">
            <a:schemeClr val="tx1"/>
          </a:fontRef>
        </p:style>
      </p:cxnSp>
      <p:sp>
        <p:nvSpPr>
          <p:cNvPr id="4" name="TextBox 3"/>
          <p:cNvSpPr txBox="1"/>
          <p:nvPr/>
        </p:nvSpPr>
        <p:spPr>
          <a:xfrm>
            <a:off x="7391400" y="762000"/>
            <a:ext cx="1600200" cy="2308324"/>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defRPr/>
            </a:pPr>
            <a:r>
              <a:rPr lang="en-US" dirty="0" smtClean="0"/>
              <a:t>Select the Plus Button and the next menu frame will appear for entering the title of your book.</a:t>
            </a: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descr="C:\Users\dog2\Desktop\Entering Title.PNG"/>
          <p:cNvPicPr>
            <a:picLocks noChangeAspect="1" noChangeArrowheads="1"/>
          </p:cNvPicPr>
          <p:nvPr/>
        </p:nvPicPr>
        <p:blipFill>
          <a:blip r:embed="rId3" cstate="print"/>
          <a:srcRect/>
          <a:stretch>
            <a:fillRect/>
          </a:stretch>
        </p:blipFill>
        <p:spPr bwMode="auto">
          <a:xfrm rot="5400000">
            <a:off x="1155423" y="-1155422"/>
            <a:ext cx="6833154" cy="9143999"/>
          </a:xfrm>
          <a:prstGeom prst="rect">
            <a:avLst/>
          </a:prstGeom>
          <a:noFill/>
        </p:spPr>
      </p:pic>
      <p:sp>
        <p:nvSpPr>
          <p:cNvPr id="4" name="TextBox 3"/>
          <p:cNvSpPr txBox="1"/>
          <p:nvPr/>
        </p:nvSpPr>
        <p:spPr>
          <a:xfrm>
            <a:off x="2362200" y="1371600"/>
            <a:ext cx="4495800" cy="2031325"/>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dirty="0" smtClean="0"/>
              <a:t>Type the Title of the Book into the space provided. The title of the book to be created in this example is named “How to Create an eBook.” </a:t>
            </a:r>
          </a:p>
          <a:p>
            <a:endParaRPr lang="en-US" u="sng" dirty="0" smtClean="0">
              <a:solidFill>
                <a:srgbClr val="FF0000"/>
              </a:solidFill>
            </a:endParaRPr>
          </a:p>
          <a:p>
            <a:r>
              <a:rPr lang="en-US" u="sng" dirty="0" smtClean="0">
                <a:solidFill>
                  <a:srgbClr val="FF0000"/>
                </a:solidFill>
              </a:rPr>
              <a:t>Select Save </a:t>
            </a:r>
            <a:r>
              <a:rPr lang="en-US" dirty="0" smtClean="0"/>
              <a:t>and the books title will appear in the Book list menu. </a:t>
            </a:r>
            <a:endParaRPr lang="en-US" dirty="0"/>
          </a:p>
        </p:txBody>
      </p:sp>
      <p:cxnSp>
        <p:nvCxnSpPr>
          <p:cNvPr id="5" name="Straight Arrow Connector 4"/>
          <p:cNvCxnSpPr>
            <a:stCxn id="6" idx="0"/>
          </p:cNvCxnSpPr>
          <p:nvPr/>
        </p:nvCxnSpPr>
        <p:spPr>
          <a:xfrm flipH="1" flipV="1">
            <a:off x="6858000" y="457200"/>
            <a:ext cx="1391282" cy="266700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
        <p:nvSpPr>
          <p:cNvPr id="6" name="TextBox 5"/>
          <p:cNvSpPr txBox="1"/>
          <p:nvPr/>
        </p:nvSpPr>
        <p:spPr>
          <a:xfrm>
            <a:off x="7543800" y="3124200"/>
            <a:ext cx="1410964" cy="369332"/>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US" dirty="0" smtClean="0"/>
              <a:t>Select Save</a:t>
            </a:r>
            <a:endParaRPr lang="en-US" dirty="0"/>
          </a:p>
        </p:txBody>
      </p:sp>
      <p:cxnSp>
        <p:nvCxnSpPr>
          <p:cNvPr id="9" name="Straight Arrow Connector 8"/>
          <p:cNvCxnSpPr/>
          <p:nvPr/>
        </p:nvCxnSpPr>
        <p:spPr>
          <a:xfrm>
            <a:off x="1600200" y="1066800"/>
            <a:ext cx="894718" cy="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
        <p:nvSpPr>
          <p:cNvPr id="8" name="TextBox 7"/>
          <p:cNvSpPr txBox="1"/>
          <p:nvPr/>
        </p:nvSpPr>
        <p:spPr>
          <a:xfrm>
            <a:off x="228600" y="838200"/>
            <a:ext cx="1828800" cy="369332"/>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US" dirty="0" smtClean="0"/>
              <a:t>Type Title Name</a:t>
            </a:r>
            <a:endParaRPr lang="en-US" dirty="0"/>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dog2\Desktop\Title to Content.PNG"/>
          <p:cNvPicPr>
            <a:picLocks noChangeAspect="1" noChangeArrowheads="1"/>
          </p:cNvPicPr>
          <p:nvPr/>
        </p:nvPicPr>
        <p:blipFill>
          <a:blip r:embed="rId3" cstate="print"/>
          <a:srcRect/>
          <a:stretch>
            <a:fillRect/>
          </a:stretch>
        </p:blipFill>
        <p:spPr bwMode="auto">
          <a:xfrm rot="5400000">
            <a:off x="1142999" y="-1143000"/>
            <a:ext cx="6858000" cy="9144000"/>
          </a:xfrm>
          <a:prstGeom prst="rect">
            <a:avLst/>
          </a:prstGeom>
          <a:noFill/>
        </p:spPr>
      </p:pic>
      <p:sp>
        <p:nvSpPr>
          <p:cNvPr id="3" name="TextBox 2"/>
          <p:cNvSpPr txBox="1"/>
          <p:nvPr/>
        </p:nvSpPr>
        <p:spPr>
          <a:xfrm>
            <a:off x="2362200" y="4038600"/>
            <a:ext cx="4343400" cy="1754326"/>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dirty="0" smtClean="0"/>
              <a:t>The next step is to select the book title . </a:t>
            </a:r>
          </a:p>
          <a:p>
            <a:r>
              <a:rPr lang="en-US" dirty="0" smtClean="0"/>
              <a:t>Selecting the book title will allow for additional content to be added through the “Add Element” menu or “Import” document function. </a:t>
            </a:r>
          </a:p>
          <a:p>
            <a:endParaRPr lang="en-US" dirty="0"/>
          </a:p>
        </p:txBody>
      </p:sp>
      <p:cxnSp>
        <p:nvCxnSpPr>
          <p:cNvPr id="4" name="Straight Arrow Connector 3"/>
          <p:cNvCxnSpPr/>
          <p:nvPr/>
        </p:nvCxnSpPr>
        <p:spPr>
          <a:xfrm flipH="1">
            <a:off x="4572000" y="3733800"/>
            <a:ext cx="2819400" cy="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
        <p:nvSpPr>
          <p:cNvPr id="5" name="TextBox 4"/>
          <p:cNvSpPr txBox="1"/>
          <p:nvPr/>
        </p:nvSpPr>
        <p:spPr>
          <a:xfrm>
            <a:off x="7086600" y="3581400"/>
            <a:ext cx="1905000" cy="369332"/>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US" dirty="0" smtClean="0"/>
              <a:t>Select Book Title</a:t>
            </a:r>
            <a:endParaRPr lang="en-US" dirty="0"/>
          </a:p>
        </p:txBody>
      </p:sp>
    </p:spTree>
  </p:cSld>
  <p:clrMapOvr>
    <a:masterClrMapping/>
  </p:clrMapOvr>
  <p:transition>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12290" name="Picture 2" descr="C:\Users\dog2\Desktop\Add Element.PNG"/>
          <p:cNvPicPr>
            <a:picLocks noChangeAspect="1" noChangeArrowheads="1"/>
          </p:cNvPicPr>
          <p:nvPr/>
        </p:nvPicPr>
        <p:blipFill>
          <a:blip r:embed="rId3" cstate="print"/>
          <a:srcRect/>
          <a:stretch>
            <a:fillRect/>
          </a:stretch>
        </p:blipFill>
        <p:spPr bwMode="auto">
          <a:xfrm rot="5400000">
            <a:off x="1143000" y="-1143000"/>
            <a:ext cx="6858001" cy="9144000"/>
          </a:xfrm>
          <a:prstGeom prst="rect">
            <a:avLst/>
          </a:prstGeom>
          <a:noFill/>
        </p:spPr>
      </p:pic>
      <p:sp>
        <p:nvSpPr>
          <p:cNvPr id="6" name="TextBox 5"/>
          <p:cNvSpPr txBox="1"/>
          <p:nvPr/>
        </p:nvSpPr>
        <p:spPr>
          <a:xfrm>
            <a:off x="304800" y="1600200"/>
            <a:ext cx="2362199" cy="4801314"/>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lvl="0"/>
            <a:r>
              <a:rPr lang="en-US" dirty="0" smtClean="0">
                <a:solidFill>
                  <a:schemeClr val="bg1"/>
                </a:solidFill>
              </a:rPr>
              <a:t>In the next few steps additional content will be added using the” Add Element” function. The “Add Element” function allows for text, video, audio and images to be added to the eBook. Pre recorded video and audio sources can be added from your </a:t>
            </a:r>
            <a:r>
              <a:rPr lang="en-US" dirty="0" err="1" smtClean="0">
                <a:solidFill>
                  <a:schemeClr val="bg1"/>
                </a:solidFill>
              </a:rPr>
              <a:t>iPad</a:t>
            </a:r>
            <a:r>
              <a:rPr lang="en-US" dirty="0">
                <a:solidFill>
                  <a:schemeClr val="bg1"/>
                </a:solidFill>
              </a:rPr>
              <a:t> </a:t>
            </a:r>
            <a:r>
              <a:rPr lang="en-US" dirty="0" smtClean="0">
                <a:solidFill>
                  <a:schemeClr val="bg1"/>
                </a:solidFill>
              </a:rPr>
              <a:t>videos through the use of iTunes. Images are added from the </a:t>
            </a:r>
            <a:r>
              <a:rPr lang="en-US" dirty="0" err="1" smtClean="0">
                <a:solidFill>
                  <a:schemeClr val="bg1"/>
                </a:solidFill>
              </a:rPr>
              <a:t>iPad’s</a:t>
            </a:r>
            <a:r>
              <a:rPr lang="en-US" dirty="0" smtClean="0">
                <a:solidFill>
                  <a:schemeClr val="bg1"/>
                </a:solidFill>
              </a:rPr>
              <a:t> camera roll. </a:t>
            </a:r>
            <a:endParaRPr lang="en-US" dirty="0">
              <a:solidFill>
                <a:schemeClr val="bg1"/>
              </a:solidFill>
            </a:endParaRPr>
          </a:p>
        </p:txBody>
      </p:sp>
      <p:cxnSp>
        <p:nvCxnSpPr>
          <p:cNvPr id="7" name="Straight Arrow Connector 6"/>
          <p:cNvCxnSpPr/>
          <p:nvPr/>
        </p:nvCxnSpPr>
        <p:spPr>
          <a:xfrm flipV="1">
            <a:off x="2667000" y="1447800"/>
            <a:ext cx="1219200" cy="160020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Tree>
  </p:cSld>
  <p:clrMapOvr>
    <a:masterClrMapping/>
  </p:clrMapOvr>
  <p:transition>
    <p:cut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5184648"/>
            <a:ext cx="8077200" cy="1673352"/>
          </a:xfrm>
        </p:spPr>
        <p:txBody>
          <a:bodyPr/>
          <a:lstStyle/>
          <a:p>
            <a:r>
              <a:rPr lang="en-US" dirty="0" smtClean="0"/>
              <a:t>Publishing to </a:t>
            </a:r>
            <a:r>
              <a:rPr lang="en-US" dirty="0" err="1" smtClean="0"/>
              <a:t>iBooks</a:t>
            </a:r>
            <a:endParaRPr lang="en-US" dirty="0"/>
          </a:p>
        </p:txBody>
      </p:sp>
      <p:pic>
        <p:nvPicPr>
          <p:cNvPr id="4" name="Picture 4" descr="C:\Users\dog2\Desktop\iBooks.jpg"/>
          <p:cNvPicPr>
            <a:picLocks noChangeAspect="1" noChangeArrowheads="1"/>
          </p:cNvPicPr>
          <p:nvPr/>
        </p:nvPicPr>
        <p:blipFill>
          <a:blip r:embed="rId3" cstate="print"/>
          <a:srcRect/>
          <a:stretch>
            <a:fillRect/>
          </a:stretch>
        </p:blipFill>
        <p:spPr bwMode="auto">
          <a:xfrm>
            <a:off x="5334000" y="685800"/>
            <a:ext cx="2923032" cy="3200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3314" name="Picture 2" descr="C:\Users\dog2\Desktop\Pub Slide 1.PNG"/>
          <p:cNvPicPr>
            <a:picLocks noChangeAspect="1" noChangeArrowheads="1"/>
          </p:cNvPicPr>
          <p:nvPr/>
        </p:nvPicPr>
        <p:blipFill>
          <a:blip r:embed="rId3" cstate="print"/>
          <a:srcRect/>
          <a:stretch>
            <a:fillRect/>
          </a:stretch>
        </p:blipFill>
        <p:spPr bwMode="auto">
          <a:xfrm rot="5400000">
            <a:off x="1143000" y="-1143000"/>
            <a:ext cx="6858000" cy="9144000"/>
          </a:xfrm>
          <a:prstGeom prst="rect">
            <a:avLst/>
          </a:prstGeom>
          <a:noFill/>
        </p:spPr>
      </p:pic>
      <p:sp>
        <p:nvSpPr>
          <p:cNvPr id="6" name="TextBox 5"/>
          <p:cNvSpPr txBox="1"/>
          <p:nvPr/>
        </p:nvSpPr>
        <p:spPr>
          <a:xfrm>
            <a:off x="152400" y="1676400"/>
            <a:ext cx="2438400" cy="3693319"/>
          </a:xfrm>
          <a:prstGeom prst="rect">
            <a:avLst/>
          </a:prstGeom>
          <a:noFill/>
        </p:spPr>
        <p:txBody>
          <a:bodyPr wrap="square" rtlCol="0">
            <a:spAutoFit/>
          </a:bodyPr>
          <a:lstStyle/>
          <a:p>
            <a:r>
              <a:rPr lang="en-US" dirty="0" smtClean="0"/>
              <a:t>To publish the eBook select “Publish.” A popup menu will appear. It is recommended that the “Publish” function be used prior to closing out of the program. This will eliminate any possible loss of work developed during a work session. </a:t>
            </a:r>
          </a:p>
          <a:p>
            <a:endParaRPr lang="en-US" dirty="0"/>
          </a:p>
        </p:txBody>
      </p:sp>
      <p:cxnSp>
        <p:nvCxnSpPr>
          <p:cNvPr id="7" name="Straight Arrow Connector 6"/>
          <p:cNvCxnSpPr/>
          <p:nvPr/>
        </p:nvCxnSpPr>
        <p:spPr>
          <a:xfrm>
            <a:off x="1447800" y="5638800"/>
            <a:ext cx="838200" cy="83820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
        <p:nvSpPr>
          <p:cNvPr id="8" name="TextBox 7"/>
          <p:cNvSpPr txBox="1"/>
          <p:nvPr/>
        </p:nvSpPr>
        <p:spPr>
          <a:xfrm>
            <a:off x="685800" y="5257800"/>
            <a:ext cx="1519968" cy="369332"/>
          </a:xfrm>
          <a:prstGeom prst="rect">
            <a:avLst/>
          </a:prstGeom>
        </p:spPr>
        <p:style>
          <a:lnRef idx="0">
            <a:schemeClr val="accent6"/>
          </a:lnRef>
          <a:fillRef idx="3">
            <a:schemeClr val="accent6"/>
          </a:fillRef>
          <a:effectRef idx="3">
            <a:schemeClr val="accent6"/>
          </a:effectRef>
          <a:fontRef idx="minor">
            <a:schemeClr val="lt1"/>
          </a:fontRef>
        </p:style>
        <p:txBody>
          <a:bodyPr wrap="none" rtlCol="0">
            <a:spAutoFit/>
          </a:bodyPr>
          <a:lstStyle/>
          <a:p>
            <a:r>
              <a:rPr lang="en-US" dirty="0" smtClean="0"/>
              <a:t>Select Publish</a:t>
            </a:r>
            <a:endParaRPr lang="en-US" dirty="0"/>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Creative Book Builder&amp;quot;&quot;/&gt;&lt;property id=&quot;20307&quot; value=&quot;466&quot;/&gt;&lt;/object&gt;&lt;object type=&quot;3&quot; unique_id=&quot;10005&quot;&gt;&lt;property id=&quot;20148&quot; value=&quot;5&quot;/&gt;&lt;property id=&quot;20300&quot; value=&quot;Slide 2 - &amp;quot;Creating &amp;amp; Publishing with &amp;#x0D;&amp;#x0A;       Creative Book Builder&amp;quot;&quot;/&gt;&lt;property id=&quot;20307&quot; value=&quot;447&quot;/&gt;&lt;/object&gt;&lt;object type=&quot;3&quot; unique_id=&quot;10007&quot;&gt;&lt;property id=&quot;20148&quot; value=&quot;5&quot;/&gt;&lt;property id=&quot;20300&quot; value=&quot;Slide 3&quot;/&gt;&lt;property id=&quot;20307&quot; value=&quot;451&quot;/&gt;&lt;/object&gt;&lt;object type=&quot;3&quot; unique_id=&quot;10008&quot;&gt;&lt;property id=&quot;20148&quot; value=&quot;5&quot;/&gt;&lt;property id=&quot;20300&quot; value=&quot;Slide 4&quot;/&gt;&lt;property id=&quot;20307&quot; value=&quot;460&quot;/&gt;&lt;/object&gt;&lt;object type=&quot;3&quot; unique_id=&quot;10009&quot;&gt;&lt;property id=&quot;20148&quot; value=&quot;5&quot;/&gt;&lt;property id=&quot;20300&quot; value=&quot;Slide 5&quot;/&gt;&lt;property id=&quot;20307&quot; value=&quot;461&quot;/&gt;&lt;/object&gt;&lt;object type=&quot;3&quot; unique_id=&quot;10010&quot;&gt;&lt;property id=&quot;20148&quot; value=&quot;5&quot;/&gt;&lt;property id=&quot;20300&quot; value=&quot;Slide 6&quot;/&gt;&lt;property id=&quot;20307&quot; value=&quot;462&quot;/&gt;&lt;/object&gt;&lt;object type=&quot;3&quot; unique_id=&quot;10016&quot;&gt;&lt;property id=&quot;20148&quot; value=&quot;5&quot;/&gt;&lt;property id=&quot;20300&quot; value=&quot;Slide 7&quot;/&gt;&lt;property id=&quot;20307&quot; value=&quot;457&quot;/&gt;&lt;/object&gt;&lt;object type=&quot;3&quot; unique_id=&quot;10018&quot;&gt;&lt;property id=&quot;20148&quot; value=&quot;5&quot;/&gt;&lt;property id=&quot;20300&quot; value=&quot;Slide 8 - &amp;quot;Publishing to iBooks&amp;quot;&quot;/&gt;&lt;property id=&quot;20307&quot; value=&quot;464&quot;/&gt;&lt;/object&gt;&lt;object type=&quot;3&quot; unique_id=&quot;10019&quot;&gt;&lt;property id=&quot;20148&quot; value=&quot;5&quot;/&gt;&lt;property id=&quot;20300&quot; value=&quot;Slide 9&quot;/&gt;&lt;property id=&quot;20307&quot; value=&quot;468&quot;/&gt;&lt;/object&gt;&lt;object type=&quot;3&quot; unique_id=&quot;10020&quot;&gt;&lt;property id=&quot;20148&quot; value=&quot;5&quot;/&gt;&lt;property id=&quot;20300&quot; value=&quot;Slide 10&quot;/&gt;&lt;property id=&quot;20307&quot; value=&quot;469&quot;/&gt;&lt;/object&gt;&lt;object type=&quot;3&quot; unique_id=&quot;10021&quot;&gt;&lt;property id=&quot;20148&quot; value=&quot;5&quot;/&gt;&lt;property id=&quot;20300&quot; value=&quot;Slide 11&quot;/&gt;&lt;property id=&quot;20307&quot; value=&quot;470&quot;/&gt;&lt;/object&gt;&lt;object type=&quot;3&quot; unique_id=&quot;10022&quot;&gt;&lt;property id=&quot;20148&quot; value=&quot;5&quot;/&gt;&lt;property id=&quot;20300&quot; value=&quot;Slide 12&quot;/&gt;&lt;property id=&quot;20307&quot; value=&quot;471&quot;/&gt;&lt;/object&gt;&lt;object type=&quot;3&quot; unique_id=&quot;10023&quot;&gt;&lt;property id=&quot;20148&quot; value=&quot;5&quot;/&gt;&lt;property id=&quot;20300&quot; value=&quot;Slide 13&quot;/&gt;&lt;property id=&quot;20307&quot; value=&quot;472&quot;/&gt;&lt;/object&gt;&lt;object type=&quot;3&quot; unique_id=&quot;10024&quot;&gt;&lt;property id=&quot;20148&quot; value=&quot;5&quot;/&gt;&lt;property id=&quot;20300&quot; value=&quot;Slide 14&quot;/&gt;&lt;property id=&quot;20307&quot; value=&quot;473&quot;/&gt;&lt;/object&gt;&lt;object type=&quot;3&quot; unique_id=&quot;10025&quot;&gt;&lt;property id=&quot;20148&quot; value=&quot;5&quot;/&gt;&lt;property id=&quot;20300&quot; value=&quot;Slide 15&quot;/&gt;&lt;property id=&quot;20307&quot; value=&quot;474&quot;/&gt;&lt;/object&gt;&lt;/object&gt;&lt;/object&gt;&lt;/database&gt;"/>
  <p:tag name="SECTOMILLISECCONVERTED"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7013</TotalTime>
  <Words>1168</Words>
  <Application>Microsoft Office PowerPoint</Application>
  <PresentationFormat>On-screen Show (4:3)</PresentationFormat>
  <Paragraphs>77</Paragraphs>
  <Slides>15</Slides>
  <Notes>15</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Module</vt:lpstr>
      <vt:lpstr>Creative Book Builder</vt:lpstr>
      <vt:lpstr>Creating &amp; Publishing with         Creative Book Builder</vt:lpstr>
      <vt:lpstr>PowerPoint Presentation</vt:lpstr>
      <vt:lpstr>PowerPoint Presentation</vt:lpstr>
      <vt:lpstr>PowerPoint Presentation</vt:lpstr>
      <vt:lpstr>PowerPoint Presentation</vt:lpstr>
      <vt:lpstr>PowerPoint Presentation</vt:lpstr>
      <vt:lpstr>Publishing to iBooks</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dog2</dc:creator>
  <cp:lastModifiedBy>Bell, Kim</cp:lastModifiedBy>
  <cp:revision>398</cp:revision>
  <dcterms:created xsi:type="dcterms:W3CDTF">2011-06-04T22:05:34Z</dcterms:created>
  <dcterms:modified xsi:type="dcterms:W3CDTF">2013-04-02T01:32:52Z</dcterms:modified>
</cp:coreProperties>
</file>